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464664-36D8-4E8A-9504-C8F4CE12E070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F4778B-F16B-4953-BA62-826305DAB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3.01 </a:t>
            </a:r>
            <a:br>
              <a:rPr lang="en-US" dirty="0" smtClean="0"/>
            </a:br>
            <a:r>
              <a:rPr lang="en-US" dirty="0" smtClean="0"/>
              <a:t>Evaluating </a:t>
            </a:r>
            <a:r>
              <a:rPr lang="en-US" dirty="0" smtClean="0"/>
              <a:t>Fit: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Indicators of Proper Fit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48768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Apparel &amp; Textile Production I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54852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Indicators</a:t>
            </a:r>
          </a:p>
          <a:p>
            <a:r>
              <a:rPr lang="en-US" dirty="0" smtClean="0"/>
              <a:t>Shirt and Blouse</a:t>
            </a:r>
          </a:p>
          <a:p>
            <a:r>
              <a:rPr lang="en-US" dirty="0" smtClean="0"/>
              <a:t>Jackets and Suits</a:t>
            </a:r>
          </a:p>
          <a:p>
            <a:r>
              <a:rPr lang="en-US" dirty="0" smtClean="0"/>
              <a:t>Jeans and Pants</a:t>
            </a:r>
          </a:p>
          <a:p>
            <a:r>
              <a:rPr lang="en-US" dirty="0" smtClean="0"/>
              <a:t>Dresses and Skirts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050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Comfortable</a:t>
            </a:r>
          </a:p>
          <a:p>
            <a:r>
              <a:rPr lang="en-US" dirty="0" smtClean="0"/>
              <a:t>Fits </a:t>
            </a:r>
            <a:r>
              <a:rPr lang="en-US" dirty="0"/>
              <a:t>smoothly</a:t>
            </a:r>
          </a:p>
          <a:p>
            <a:r>
              <a:rPr lang="en-US" dirty="0"/>
              <a:t>Wearing ease</a:t>
            </a:r>
          </a:p>
          <a:p>
            <a:r>
              <a:rPr lang="en-US" dirty="0"/>
              <a:t>Closings don’t gap</a:t>
            </a:r>
          </a:p>
          <a:p>
            <a:r>
              <a:rPr lang="en-US" dirty="0"/>
              <a:t>Hemlines are parallel to the floor</a:t>
            </a:r>
          </a:p>
          <a:p>
            <a:r>
              <a:rPr lang="en-US" dirty="0"/>
              <a:t>Hemlines meet evenly at openings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279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Indicators of Proper Fit</a:t>
            </a:r>
            <a:br>
              <a:rPr lang="en-US" dirty="0"/>
            </a:br>
            <a:r>
              <a:rPr lang="en-US" dirty="0"/>
              <a:t>Shirt and Blouse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Ample room across chest or bust, back and shoulders</a:t>
            </a:r>
          </a:p>
          <a:p>
            <a:r>
              <a:rPr lang="en-US" dirty="0" smtClean="0"/>
              <a:t>Shoulder </a:t>
            </a:r>
            <a:r>
              <a:rPr lang="en-US" dirty="0"/>
              <a:t>seams extend to edge of shoulder</a:t>
            </a:r>
          </a:p>
          <a:p>
            <a:r>
              <a:rPr lang="en-US" dirty="0"/>
              <a:t>Long enough to tuck in</a:t>
            </a:r>
          </a:p>
          <a:p>
            <a:r>
              <a:rPr lang="en-US" dirty="0"/>
              <a:t>Long sleeves cover wrist bone when arm is bent</a:t>
            </a:r>
          </a:p>
          <a:p>
            <a:r>
              <a:rPr lang="en-US" dirty="0"/>
              <a:t>Armholes large enough for free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844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Indicators of Proper Fit</a:t>
            </a:r>
            <a:br>
              <a:rPr lang="en-US" dirty="0"/>
            </a:br>
            <a:r>
              <a:rPr lang="en-US" dirty="0"/>
              <a:t>Jackets and Suits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 smoothly </a:t>
            </a:r>
            <a:r>
              <a:rPr lang="en-US" dirty="0"/>
              <a:t>across back without </a:t>
            </a:r>
            <a:r>
              <a:rPr lang="en-US" dirty="0" smtClean="0"/>
              <a:t>bunching</a:t>
            </a:r>
          </a:p>
          <a:p>
            <a:r>
              <a:rPr lang="en-US" dirty="0" smtClean="0"/>
              <a:t>Fits smoothly across the front when buttoned</a:t>
            </a:r>
            <a:endParaRPr lang="en-US" dirty="0"/>
          </a:p>
          <a:p>
            <a:r>
              <a:rPr lang="en-US" dirty="0"/>
              <a:t>Armholes large enough for clothing worn underneath</a:t>
            </a:r>
          </a:p>
          <a:p>
            <a:r>
              <a:rPr lang="en-US" dirty="0"/>
              <a:t>Shirt cuffs extend ½” beyond jacket </a:t>
            </a:r>
            <a:r>
              <a:rPr lang="en-US" dirty="0" smtClean="0"/>
              <a:t>sleeve</a:t>
            </a:r>
          </a:p>
          <a:p>
            <a:r>
              <a:rPr lang="en-US" dirty="0" smtClean="0"/>
              <a:t>Collar fits smoothly around the neck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57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Indicators of Proper Fit</a:t>
            </a:r>
            <a:br>
              <a:rPr lang="en-US" dirty="0"/>
            </a:br>
            <a:r>
              <a:rPr lang="en-US" dirty="0"/>
              <a:t>Jeans and 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and sit comfortably</a:t>
            </a:r>
          </a:p>
          <a:p>
            <a:r>
              <a:rPr lang="en-US" dirty="0" smtClean="0"/>
              <a:t>Seat </a:t>
            </a:r>
            <a:r>
              <a:rPr lang="en-US" dirty="0"/>
              <a:t>area smooth with no bagging or binding</a:t>
            </a:r>
          </a:p>
          <a:p>
            <a:r>
              <a:rPr lang="en-US" dirty="0"/>
              <a:t>Comfortable crotch length</a:t>
            </a:r>
          </a:p>
          <a:p>
            <a:r>
              <a:rPr lang="en-US" dirty="0"/>
              <a:t>Pants hang straight/no wrinkling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496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Indicators of Proper Fit</a:t>
            </a:r>
            <a:br>
              <a:rPr lang="en-US" dirty="0"/>
            </a:br>
            <a:r>
              <a:rPr lang="en-US" dirty="0"/>
              <a:t>Dresses and Skirts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Fits comfortably</a:t>
            </a:r>
          </a:p>
          <a:p>
            <a:r>
              <a:rPr lang="en-US" dirty="0" smtClean="0"/>
              <a:t>Bust </a:t>
            </a:r>
            <a:r>
              <a:rPr lang="en-US" dirty="0"/>
              <a:t>line darts point to the highest point of the bust</a:t>
            </a:r>
          </a:p>
          <a:p>
            <a:r>
              <a:rPr lang="en-US" dirty="0"/>
              <a:t>Hang straight from the waistline without cupping under the </a:t>
            </a:r>
            <a:r>
              <a:rPr lang="en-US" dirty="0" smtClean="0"/>
              <a:t>hips</a:t>
            </a:r>
          </a:p>
          <a:p>
            <a:r>
              <a:rPr lang="en-US" dirty="0" smtClean="0"/>
              <a:t>Snug at waist but not rolled 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4697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178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 3.01  Evaluating Fit: Indicators of Proper Fit  </vt:lpstr>
      <vt:lpstr>Menu</vt:lpstr>
      <vt:lpstr>General Indicators</vt:lpstr>
      <vt:lpstr>Indicators of Proper Fit Shirt and Blouse</vt:lpstr>
      <vt:lpstr>Indicators of Proper Fit Jackets and Suits</vt:lpstr>
      <vt:lpstr>Indicators of Proper Fit Jeans and Pants</vt:lpstr>
      <vt:lpstr>Indicators of Proper Fit Dresses and Skirts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3.01 A. Evaluating Fit Indicators of Proper Fit</dc:title>
  <dc:creator>The Way's</dc:creator>
  <cp:lastModifiedBy>LCS</cp:lastModifiedBy>
  <cp:revision>4</cp:revision>
  <dcterms:created xsi:type="dcterms:W3CDTF">2014-11-29T01:26:07Z</dcterms:created>
  <dcterms:modified xsi:type="dcterms:W3CDTF">2015-08-21T14:21:11Z</dcterms:modified>
</cp:coreProperties>
</file>